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80" r:id="rId4"/>
    <p:sldId id="281" r:id="rId5"/>
    <p:sldId id="260" r:id="rId6"/>
    <p:sldId id="270" r:id="rId7"/>
    <p:sldId id="261" r:id="rId8"/>
    <p:sldId id="271" r:id="rId9"/>
    <p:sldId id="262" r:id="rId10"/>
    <p:sldId id="272" r:id="rId11"/>
    <p:sldId id="275" r:id="rId12"/>
    <p:sldId id="277" r:id="rId13"/>
    <p:sldId id="276" r:id="rId14"/>
    <p:sldId id="28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3D9BB7-EABE-4064-9BD1-DA5E10DEC5DF}" type="datetimeFigureOut">
              <a:rPr lang="en-US" smtClean="0"/>
              <a:t>5/14/2018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4ED41-257A-4836-A766-7359A34E5C14}" type="slidenum">
              <a:rPr lang="en-US" smtClean="0"/>
              <a:t>‹#›</a:t>
            </a:fld>
            <a:endParaRPr lang="en-US"/>
          </a:p>
        </p:txBody>
      </p:sp>
    </p:spTree>
    <p:extLst>
      <p:ext uri="{BB962C8B-B14F-4D97-AF65-F5344CB8AC3E}">
        <p14:creationId xmlns:p14="http://schemas.microsoft.com/office/powerpoint/2010/main" val="363285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04ED41-257A-4836-A766-7359A34E5C14}" type="slidenum">
              <a:rPr lang="en-US" smtClean="0"/>
              <a:t>1</a:t>
            </a:fld>
            <a:endParaRPr lang="en-US"/>
          </a:p>
        </p:txBody>
      </p:sp>
    </p:spTree>
    <p:extLst>
      <p:ext uri="{BB962C8B-B14F-4D97-AF65-F5344CB8AC3E}">
        <p14:creationId xmlns:p14="http://schemas.microsoft.com/office/powerpoint/2010/main" val="4023450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68827C-E294-44C4-BBA7-6F5A14BC575E}" type="datetime1">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654412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54868-5B46-4CD2-BCCB-AD30CB87E4C6}" type="datetime1">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400688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979FD-0F4D-4ACE-93DD-47B3A1218CC2}" type="datetime1">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1082760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D0546-1BD9-4C57-B195-886A767725B2}" type="datetime1">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141754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C2D290-DB8C-4C9E-BD59-B16B8391D90E}" type="datetime1">
              <a:rPr lang="en-US" smtClean="0"/>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234411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98FA3A-484D-4F72-ACC5-841076E3E966}" type="datetime1">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126649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EBE37D-D542-41C7-ACA3-52F607E1F91D}" type="datetime1">
              <a:rPr lang="en-US" smtClean="0"/>
              <a:t>5/14/2018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162488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F8C76E-66B4-4AAA-BE37-A93B29DC7406}" type="datetime1">
              <a:rPr lang="en-US" smtClean="0"/>
              <a:t>5/14/2018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212569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C92F5-7A74-4ABC-A194-36BA5C9D0AFA}" type="datetime1">
              <a:rPr lang="en-US" smtClean="0"/>
              <a:t>5/14/2018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1448814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84AFB-0E62-4A75-8DCD-EAA9419ED42F}" type="datetime1">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45263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070845-FB09-4283-B8AF-5018E77AC4AF}" type="datetime1">
              <a:rPr lang="en-US" smtClean="0"/>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1B0B2-90FE-4566-B40C-E66D5A540D07}" type="slidenum">
              <a:rPr lang="en-US" smtClean="0"/>
              <a:t>‹#›</a:t>
            </a:fld>
            <a:endParaRPr lang="en-US"/>
          </a:p>
        </p:txBody>
      </p:sp>
    </p:spTree>
    <p:extLst>
      <p:ext uri="{BB962C8B-B14F-4D97-AF65-F5344CB8AC3E}">
        <p14:creationId xmlns:p14="http://schemas.microsoft.com/office/powerpoint/2010/main" val="351936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FED66-B429-4E30-AC36-869A04A278A4}" type="datetime1">
              <a:rPr lang="en-US" smtClean="0"/>
              <a:t>5/14/2018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1B0B2-90FE-4566-B40C-E66D5A540D07}" type="slidenum">
              <a:rPr lang="en-US" smtClean="0"/>
              <a:t>‹#›</a:t>
            </a:fld>
            <a:endParaRPr lang="en-US"/>
          </a:p>
        </p:txBody>
      </p:sp>
    </p:spTree>
    <p:extLst>
      <p:ext uri="{BB962C8B-B14F-4D97-AF65-F5344CB8AC3E}">
        <p14:creationId xmlns:p14="http://schemas.microsoft.com/office/powerpoint/2010/main" val="3196853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hyperlink" Target="http://www.deq.state.ms.us/mdeq.nsf/pdf/SW_Grant2a/$File/GRANT_2a%20Revised.pdf?OpenEle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ridgelandms.org/" TargetMode="External"/><Relationship Id="rId2" Type="http://schemas.openxmlformats.org/officeDocument/2006/relationships/hyperlink" Target="mailto:Mike.mccollum@ridgelandm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ridgelandms.org/wp-content/uploads/Special-Events-Application-Packet-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City of Ridgeland </a:t>
            </a:r>
            <a:r>
              <a:rPr lang="en-US" dirty="0" smtClean="0"/>
              <a:t>Public Space and Special Event Recycling Programs Informational Brief</a:t>
            </a:r>
            <a:r>
              <a:rPr lang="en-US" dirty="0"/>
              <a:t/>
            </a:r>
            <a:br>
              <a:rPr lang="en-US" dirty="0"/>
            </a:br>
            <a:endParaRPr lang="en-US" dirty="0"/>
          </a:p>
        </p:txBody>
      </p:sp>
      <p:sp>
        <p:nvSpPr>
          <p:cNvPr id="4" name="TextBox 3"/>
          <p:cNvSpPr txBox="1"/>
          <p:nvPr/>
        </p:nvSpPr>
        <p:spPr>
          <a:xfrm>
            <a:off x="3118702" y="5673300"/>
            <a:ext cx="7035282" cy="584775"/>
          </a:xfrm>
          <a:prstGeom prst="rect">
            <a:avLst/>
          </a:prstGeom>
          <a:noFill/>
        </p:spPr>
        <p:txBody>
          <a:bodyPr wrap="square" rtlCol="0">
            <a:spAutoFit/>
          </a:bodyPr>
          <a:lstStyle/>
          <a:p>
            <a:r>
              <a:rPr lang="en-US" sz="3200" dirty="0" smtClean="0"/>
              <a:t>John M. McCollum, Public Works Director</a:t>
            </a:r>
            <a:endParaRPr lang="en-US" sz="3200" dirty="0"/>
          </a:p>
        </p:txBody>
      </p:sp>
      <p:pic>
        <p:nvPicPr>
          <p:cNvPr id="5" name="Picture 4"/>
          <p:cNvPicPr>
            <a:picLocks noChangeAspect="1"/>
          </p:cNvPicPr>
          <p:nvPr/>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4635926" y="3076769"/>
            <a:ext cx="2920147" cy="1928905"/>
          </a:xfrm>
          <a:prstGeom prst="rect">
            <a:avLst/>
          </a:prstGeom>
        </p:spPr>
      </p:pic>
      <p:sp>
        <p:nvSpPr>
          <p:cNvPr id="3" name="Date Placeholder 2"/>
          <p:cNvSpPr>
            <a:spLocks noGrp="1"/>
          </p:cNvSpPr>
          <p:nvPr>
            <p:ph type="dt" sz="half" idx="10"/>
          </p:nvPr>
        </p:nvSpPr>
        <p:spPr/>
        <p:txBody>
          <a:bodyPr/>
          <a:lstStyle/>
          <a:p>
            <a:fld id="{211A7A9E-619A-4433-8D5A-864B899EC71D}" type="datetime1">
              <a:rPr lang="en-US" smtClean="0"/>
              <a:t>5/14/2018</a:t>
            </a:fld>
            <a:endParaRPr lang="en-US"/>
          </a:p>
        </p:txBody>
      </p:sp>
      <p:sp>
        <p:nvSpPr>
          <p:cNvPr id="6" name="Slide Number Placeholder 5"/>
          <p:cNvSpPr>
            <a:spLocks noGrp="1"/>
          </p:cNvSpPr>
          <p:nvPr>
            <p:ph type="sldNum" sz="quarter" idx="12"/>
          </p:nvPr>
        </p:nvSpPr>
        <p:spPr/>
        <p:txBody>
          <a:bodyPr/>
          <a:lstStyle/>
          <a:p>
            <a:fld id="{D331B0B2-90FE-4566-B40C-E66D5A540D07}" type="slidenum">
              <a:rPr lang="en-US" smtClean="0"/>
              <a:t>1</a:t>
            </a:fld>
            <a:endParaRPr lang="en-US"/>
          </a:p>
        </p:txBody>
      </p:sp>
    </p:spTree>
    <p:extLst>
      <p:ext uri="{BB962C8B-B14F-4D97-AF65-F5344CB8AC3E}">
        <p14:creationId xmlns:p14="http://schemas.microsoft.com/office/powerpoint/2010/main" val="4247171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9501" y="2051373"/>
            <a:ext cx="5337111" cy="2501965"/>
          </a:xfrm>
        </p:spPr>
        <p:txBody>
          <a:bodyPr/>
          <a:lstStyle/>
          <a:p>
            <a:r>
              <a:rPr lang="en-US" dirty="0" smtClean="0"/>
              <a:t>Water Bottle Fillers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853753" y="861657"/>
            <a:ext cx="6830014" cy="5122509"/>
          </a:xfrm>
        </p:spPr>
      </p:pic>
      <p:sp>
        <p:nvSpPr>
          <p:cNvPr id="3" name="Date Placeholder 2"/>
          <p:cNvSpPr>
            <a:spLocks noGrp="1"/>
          </p:cNvSpPr>
          <p:nvPr>
            <p:ph type="dt" sz="half" idx="10"/>
          </p:nvPr>
        </p:nvSpPr>
        <p:spPr/>
        <p:txBody>
          <a:bodyPr/>
          <a:lstStyle/>
          <a:p>
            <a:fld id="{AF3A899C-816B-4B31-8868-37207DDDC743}"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10</a:t>
            </a:fld>
            <a:endParaRPr lang="en-US"/>
          </a:p>
        </p:txBody>
      </p:sp>
    </p:spTree>
    <p:extLst>
      <p:ext uri="{BB962C8B-B14F-4D97-AF65-F5344CB8AC3E}">
        <p14:creationId xmlns:p14="http://schemas.microsoft.com/office/powerpoint/2010/main" val="4083080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Out Reach	</a:t>
            </a:r>
            <a:endParaRPr lang="en-US" dirty="0"/>
          </a:p>
        </p:txBody>
      </p:sp>
      <p:sp>
        <p:nvSpPr>
          <p:cNvPr id="3" name="Content Placeholder 2"/>
          <p:cNvSpPr>
            <a:spLocks noGrp="1"/>
          </p:cNvSpPr>
          <p:nvPr>
            <p:ph idx="1"/>
          </p:nvPr>
        </p:nvSpPr>
        <p:spPr/>
        <p:txBody>
          <a:bodyPr/>
          <a:lstStyle/>
          <a:p>
            <a:r>
              <a:rPr lang="en-US" dirty="0" smtClean="0"/>
              <a:t>Digital Bill Boards</a:t>
            </a:r>
          </a:p>
          <a:p>
            <a:r>
              <a:rPr lang="en-US" dirty="0" smtClean="0"/>
              <a:t>Recycle Bowl</a:t>
            </a:r>
          </a:p>
          <a:p>
            <a:r>
              <a:rPr lang="en-US" dirty="0" smtClean="0"/>
              <a:t>Recycle Ranger</a:t>
            </a:r>
          </a:p>
          <a:p>
            <a:r>
              <a:rPr lang="en-US" dirty="0" smtClean="0"/>
              <a:t>Kids Fest</a:t>
            </a:r>
          </a:p>
          <a:p>
            <a:r>
              <a:rPr lang="en-US" dirty="0" smtClean="0"/>
              <a:t>Ridgeland Magazine</a:t>
            </a:r>
          </a:p>
          <a:p>
            <a:r>
              <a:rPr lang="en-US" dirty="0" smtClean="0"/>
              <a:t>Social Media</a:t>
            </a:r>
            <a:endParaRPr lang="en-US" dirty="0"/>
          </a:p>
        </p:txBody>
      </p:sp>
      <p:sp>
        <p:nvSpPr>
          <p:cNvPr id="4" name="Date Placeholder 3"/>
          <p:cNvSpPr>
            <a:spLocks noGrp="1"/>
          </p:cNvSpPr>
          <p:nvPr>
            <p:ph type="dt" sz="half" idx="10"/>
          </p:nvPr>
        </p:nvSpPr>
        <p:spPr/>
        <p:txBody>
          <a:bodyPr/>
          <a:lstStyle/>
          <a:p>
            <a:fld id="{56579849-1668-4E73-BC3B-64E74FF10F8D}"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11</a:t>
            </a:fld>
            <a:endParaRPr lang="en-US"/>
          </a:p>
        </p:txBody>
      </p:sp>
    </p:spTree>
    <p:extLst>
      <p:ext uri="{BB962C8B-B14F-4D97-AF65-F5344CB8AC3E}">
        <p14:creationId xmlns:p14="http://schemas.microsoft.com/office/powerpoint/2010/main" val="157999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539" y="279919"/>
            <a:ext cx="3136641" cy="1026367"/>
          </a:xfrm>
        </p:spPr>
        <p:txBody>
          <a:bodyPr>
            <a:normAutofit fontScale="90000"/>
          </a:bodyPr>
          <a:lstStyle/>
          <a:p>
            <a:r>
              <a:rPr lang="en-US" dirty="0" smtClean="0"/>
              <a:t>City Publication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76927"/>
            <a:ext cx="3849010" cy="498107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0572" y="1701800"/>
            <a:ext cx="2025650" cy="51562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48397" y="2819399"/>
            <a:ext cx="5287193" cy="2517711"/>
          </a:xfrm>
          <a:prstGeom prst="rect">
            <a:avLst/>
          </a:prstGeom>
        </p:spPr>
      </p:pic>
      <p:sp>
        <p:nvSpPr>
          <p:cNvPr id="7" name="TextBox 6"/>
          <p:cNvSpPr txBox="1"/>
          <p:nvPr/>
        </p:nvSpPr>
        <p:spPr>
          <a:xfrm>
            <a:off x="5029200" y="2388637"/>
            <a:ext cx="2640563" cy="646331"/>
          </a:xfrm>
          <a:prstGeom prst="rect">
            <a:avLst/>
          </a:prstGeom>
          <a:noFill/>
        </p:spPr>
        <p:txBody>
          <a:bodyPr wrap="square" rtlCol="0">
            <a:spAutoFit/>
          </a:bodyPr>
          <a:lstStyle/>
          <a:p>
            <a:r>
              <a:rPr lang="en-US" dirty="0" smtClean="0"/>
              <a:t>Digital Bill Board/Social Media</a:t>
            </a:r>
          </a:p>
        </p:txBody>
      </p:sp>
      <p:sp>
        <p:nvSpPr>
          <p:cNvPr id="8" name="TextBox 7"/>
          <p:cNvSpPr txBox="1"/>
          <p:nvPr/>
        </p:nvSpPr>
        <p:spPr>
          <a:xfrm>
            <a:off x="9507894" y="1548882"/>
            <a:ext cx="1958328" cy="369332"/>
          </a:xfrm>
          <a:prstGeom prst="rect">
            <a:avLst/>
          </a:prstGeom>
          <a:noFill/>
        </p:spPr>
        <p:txBody>
          <a:bodyPr wrap="square" rtlCol="0">
            <a:spAutoFit/>
          </a:bodyPr>
          <a:lstStyle/>
          <a:p>
            <a:r>
              <a:rPr lang="en-US" dirty="0" smtClean="0"/>
              <a:t>Recycling Coalition</a:t>
            </a:r>
            <a:endParaRPr lang="en-US" dirty="0"/>
          </a:p>
        </p:txBody>
      </p:sp>
      <p:sp>
        <p:nvSpPr>
          <p:cNvPr id="3" name="Date Placeholder 2"/>
          <p:cNvSpPr>
            <a:spLocks noGrp="1"/>
          </p:cNvSpPr>
          <p:nvPr>
            <p:ph type="dt" sz="half" idx="10"/>
          </p:nvPr>
        </p:nvSpPr>
        <p:spPr/>
        <p:txBody>
          <a:bodyPr/>
          <a:lstStyle/>
          <a:p>
            <a:fld id="{57AF8291-D0E7-43B7-BDBA-B49CFA55D4FA}" type="datetime1">
              <a:rPr lang="en-US" smtClean="0"/>
              <a:t>5/14/2018</a:t>
            </a:fld>
            <a:endParaRPr lang="en-US"/>
          </a:p>
        </p:txBody>
      </p:sp>
      <p:sp>
        <p:nvSpPr>
          <p:cNvPr id="9" name="Slide Number Placeholder 8"/>
          <p:cNvSpPr>
            <a:spLocks noGrp="1"/>
          </p:cNvSpPr>
          <p:nvPr>
            <p:ph type="sldNum" sz="quarter" idx="12"/>
          </p:nvPr>
        </p:nvSpPr>
        <p:spPr/>
        <p:txBody>
          <a:bodyPr/>
          <a:lstStyle/>
          <a:p>
            <a:fld id="{D331B0B2-90FE-4566-B40C-E66D5A540D07}" type="slidenum">
              <a:rPr lang="en-US" smtClean="0"/>
              <a:t>12</a:t>
            </a:fld>
            <a:endParaRPr lang="en-US"/>
          </a:p>
        </p:txBody>
      </p:sp>
    </p:spTree>
    <p:extLst>
      <p:ext uri="{BB962C8B-B14F-4D97-AF65-F5344CB8AC3E}">
        <p14:creationId xmlns:p14="http://schemas.microsoft.com/office/powerpoint/2010/main" val="2857060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p:txBody>
          <a:bodyPr>
            <a:normAutofit lnSpcReduction="10000"/>
          </a:bodyPr>
          <a:lstStyle/>
          <a:p>
            <a:r>
              <a:rPr lang="en-US" dirty="0" smtClean="0"/>
              <a:t>MDEQ Solid Waste Grant</a:t>
            </a:r>
          </a:p>
          <a:p>
            <a:pPr lvl="1"/>
            <a:r>
              <a:rPr lang="en-US" dirty="0" smtClean="0"/>
              <a:t>Competitive</a:t>
            </a:r>
          </a:p>
          <a:p>
            <a:pPr lvl="1"/>
            <a:r>
              <a:rPr lang="en-US" dirty="0" smtClean="0"/>
              <a:t>Population Determines how much money you can apply for:</a:t>
            </a:r>
          </a:p>
          <a:p>
            <a:pPr lvl="2"/>
            <a:r>
              <a:rPr lang="en-US" dirty="0" smtClean="0"/>
              <a:t>0-25,000- 		$25,000.00</a:t>
            </a:r>
          </a:p>
          <a:p>
            <a:pPr lvl="2"/>
            <a:r>
              <a:rPr lang="en-US" dirty="0" smtClean="0"/>
              <a:t>25,001-50,000		$50,000.00</a:t>
            </a:r>
          </a:p>
          <a:p>
            <a:pPr lvl="2"/>
            <a:r>
              <a:rPr lang="en-US" dirty="0" smtClean="0"/>
              <a:t>50,001 and over	$75,000.00</a:t>
            </a:r>
          </a:p>
          <a:p>
            <a:pPr lvl="2"/>
            <a:endParaRPr lang="en-US" dirty="0"/>
          </a:p>
          <a:p>
            <a:pPr lvl="2"/>
            <a:r>
              <a:rPr lang="en-US" dirty="0" smtClean="0"/>
              <a:t>Link to DEQ Website:  </a:t>
            </a:r>
            <a:r>
              <a:rPr lang="en-US" dirty="0">
                <a:hlinkClick r:id="rId2"/>
              </a:rPr>
              <a:t>http://www.deq.state.ms.us/mdeq.nsf/pdf/SW_Grant2a/$File/GRANT_2a%20Revised.pdf?OpenElement</a:t>
            </a:r>
            <a:r>
              <a:rPr lang="en-US" dirty="0"/>
              <a:t> </a:t>
            </a:r>
            <a:endParaRPr lang="en-US" dirty="0" smtClean="0"/>
          </a:p>
          <a:p>
            <a:pPr lvl="2"/>
            <a:endParaRPr lang="en-US" dirty="0"/>
          </a:p>
          <a:p>
            <a:pPr lvl="1"/>
            <a:r>
              <a:rPr lang="en-US" dirty="0" smtClean="0"/>
              <a:t>Keep America/Mississippi Beautiful</a:t>
            </a:r>
          </a:p>
          <a:p>
            <a:pPr lvl="1"/>
            <a:r>
              <a:rPr lang="en-US" dirty="0" smtClean="0"/>
              <a:t>Mississippi Recycling Coalition</a:t>
            </a:r>
            <a:endParaRPr lang="en-US" dirty="0"/>
          </a:p>
          <a:p>
            <a:pPr marL="914400" lvl="2" indent="0">
              <a:buNone/>
            </a:pPr>
            <a:endParaRPr lang="en-US" dirty="0"/>
          </a:p>
        </p:txBody>
      </p:sp>
      <p:sp>
        <p:nvSpPr>
          <p:cNvPr id="4" name="Date Placeholder 3"/>
          <p:cNvSpPr>
            <a:spLocks noGrp="1"/>
          </p:cNvSpPr>
          <p:nvPr>
            <p:ph type="dt" sz="half" idx="10"/>
          </p:nvPr>
        </p:nvSpPr>
        <p:spPr/>
        <p:txBody>
          <a:bodyPr/>
          <a:lstStyle/>
          <a:p>
            <a:fld id="{D58B0E30-5ED9-43CB-B380-9D8FF08ED55F}"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13</a:t>
            </a:fld>
            <a:endParaRPr lang="en-US"/>
          </a:p>
        </p:txBody>
      </p:sp>
    </p:spTree>
    <p:extLst>
      <p:ext uri="{BB962C8B-B14F-4D97-AF65-F5344CB8AC3E}">
        <p14:creationId xmlns:p14="http://schemas.microsoft.com/office/powerpoint/2010/main" val="570940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	</a:t>
            </a:r>
            <a:endParaRPr lang="en-US" dirty="0"/>
          </a:p>
        </p:txBody>
      </p:sp>
      <p:sp>
        <p:nvSpPr>
          <p:cNvPr id="3" name="Content Placeholder 2"/>
          <p:cNvSpPr>
            <a:spLocks noGrp="1"/>
          </p:cNvSpPr>
          <p:nvPr>
            <p:ph idx="1"/>
          </p:nvPr>
        </p:nvSpPr>
        <p:spPr/>
        <p:txBody>
          <a:bodyPr/>
          <a:lstStyle/>
          <a:p>
            <a:pPr marL="0" indent="0">
              <a:buNone/>
            </a:pPr>
            <a:r>
              <a:rPr lang="en-US" dirty="0" smtClean="0"/>
              <a:t>Mike McCollum, Public Works Director</a:t>
            </a:r>
          </a:p>
          <a:p>
            <a:pPr marL="457200" lvl="1" indent="0">
              <a:buNone/>
            </a:pPr>
            <a:r>
              <a:rPr lang="en-US" dirty="0" smtClean="0"/>
              <a:t>City of Ridgeland</a:t>
            </a:r>
          </a:p>
          <a:p>
            <a:pPr marL="457200" lvl="1" indent="0">
              <a:buNone/>
            </a:pPr>
            <a:r>
              <a:rPr lang="en-US" dirty="0" smtClean="0"/>
              <a:t>P. O. Box 217</a:t>
            </a:r>
          </a:p>
          <a:p>
            <a:pPr marL="457200" lvl="1" indent="0">
              <a:buNone/>
            </a:pPr>
            <a:r>
              <a:rPr lang="en-US" dirty="0" smtClean="0"/>
              <a:t>Ridgeland, Mississippi 39157</a:t>
            </a:r>
          </a:p>
          <a:p>
            <a:pPr marL="457200" lvl="1" indent="0">
              <a:buNone/>
            </a:pPr>
            <a:r>
              <a:rPr lang="en-US" dirty="0" smtClean="0"/>
              <a:t>601-853-2027</a:t>
            </a:r>
          </a:p>
          <a:p>
            <a:pPr marL="457200" lvl="1" indent="0">
              <a:buNone/>
            </a:pPr>
            <a:endParaRPr lang="en-US" dirty="0"/>
          </a:p>
          <a:p>
            <a:pPr lvl="1"/>
            <a:r>
              <a:rPr lang="en-US" dirty="0" smtClean="0">
                <a:hlinkClick r:id="rId2"/>
              </a:rPr>
              <a:t>Mike.mccollum@ridgelandms.org</a:t>
            </a:r>
            <a:endParaRPr lang="en-US" dirty="0" smtClean="0"/>
          </a:p>
          <a:p>
            <a:pPr lvl="1"/>
            <a:r>
              <a:rPr lang="en-US" dirty="0" smtClean="0">
                <a:hlinkClick r:id="rId3"/>
              </a:rPr>
              <a:t>www.ridgelandms.org</a:t>
            </a:r>
            <a:r>
              <a:rPr lang="en-US" dirty="0" smtClean="0"/>
              <a:t> </a:t>
            </a:r>
          </a:p>
          <a:p>
            <a:pPr lvl="1"/>
            <a:endParaRPr lang="en-US" dirty="0"/>
          </a:p>
        </p:txBody>
      </p:sp>
      <p:sp>
        <p:nvSpPr>
          <p:cNvPr id="4" name="Date Placeholder 3"/>
          <p:cNvSpPr>
            <a:spLocks noGrp="1"/>
          </p:cNvSpPr>
          <p:nvPr>
            <p:ph type="dt" sz="half" idx="10"/>
          </p:nvPr>
        </p:nvSpPr>
        <p:spPr/>
        <p:txBody>
          <a:bodyPr/>
          <a:lstStyle/>
          <a:p>
            <a:fld id="{F9885D36-5FD6-408B-9D1B-0301CD347FDE}"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14</a:t>
            </a:fld>
            <a:endParaRPr lang="en-US"/>
          </a:p>
        </p:txBody>
      </p:sp>
    </p:spTree>
    <p:extLst>
      <p:ext uri="{BB962C8B-B14F-4D97-AF65-F5344CB8AC3E}">
        <p14:creationId xmlns:p14="http://schemas.microsoft.com/office/powerpoint/2010/main" val="8145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Programs	</a:t>
            </a:r>
            <a:endParaRPr lang="en-US" dirty="0"/>
          </a:p>
        </p:txBody>
      </p:sp>
      <p:sp>
        <p:nvSpPr>
          <p:cNvPr id="3" name="Content Placeholder 2"/>
          <p:cNvSpPr>
            <a:spLocks noGrp="1"/>
          </p:cNvSpPr>
          <p:nvPr>
            <p:ph idx="1"/>
          </p:nvPr>
        </p:nvSpPr>
        <p:spPr/>
        <p:txBody>
          <a:bodyPr>
            <a:normAutofit/>
          </a:bodyPr>
          <a:lstStyle/>
          <a:p>
            <a:r>
              <a:rPr lang="en-US" dirty="0" smtClean="0"/>
              <a:t>Recycling drop off Points</a:t>
            </a:r>
          </a:p>
          <a:p>
            <a:r>
              <a:rPr lang="en-US" dirty="0" smtClean="0"/>
              <a:t>Event Recycling</a:t>
            </a:r>
          </a:p>
          <a:p>
            <a:pPr lvl="1"/>
            <a:r>
              <a:rPr lang="en-US" dirty="0" smtClean="0"/>
              <a:t>Interactive Recycling Containers</a:t>
            </a:r>
          </a:p>
          <a:p>
            <a:pPr lvl="1"/>
            <a:r>
              <a:rPr lang="en-US" dirty="0" smtClean="0"/>
              <a:t>Water Bottle fillers and outdoor fountains</a:t>
            </a:r>
          </a:p>
          <a:p>
            <a:pPr lvl="1"/>
            <a:r>
              <a:rPr lang="en-US" dirty="0" smtClean="0"/>
              <a:t>Special Event Application and permit</a:t>
            </a:r>
          </a:p>
          <a:p>
            <a:r>
              <a:rPr lang="en-US" dirty="0" smtClean="0"/>
              <a:t>Community Out Reach</a:t>
            </a:r>
          </a:p>
          <a:p>
            <a:r>
              <a:rPr lang="en-US" dirty="0" smtClean="0"/>
              <a:t>Funding</a:t>
            </a:r>
          </a:p>
          <a:p>
            <a:endParaRPr lang="en-US" dirty="0"/>
          </a:p>
        </p:txBody>
      </p:sp>
      <p:sp>
        <p:nvSpPr>
          <p:cNvPr id="4" name="Date Placeholder 3"/>
          <p:cNvSpPr>
            <a:spLocks noGrp="1"/>
          </p:cNvSpPr>
          <p:nvPr>
            <p:ph type="dt" sz="half" idx="10"/>
          </p:nvPr>
        </p:nvSpPr>
        <p:spPr/>
        <p:txBody>
          <a:bodyPr/>
          <a:lstStyle/>
          <a:p>
            <a:fld id="{FEB3CA08-B86E-46DB-B6F4-2990F343683C}"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2</a:t>
            </a:fld>
            <a:endParaRPr lang="en-US"/>
          </a:p>
        </p:txBody>
      </p:sp>
    </p:spTree>
    <p:extLst>
      <p:ext uri="{BB962C8B-B14F-4D97-AF65-F5344CB8AC3E}">
        <p14:creationId xmlns:p14="http://schemas.microsoft.com/office/powerpoint/2010/main" val="691493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(who, when, what, where and why)</a:t>
            </a:r>
            <a:endParaRPr lang="en-US" dirty="0"/>
          </a:p>
        </p:txBody>
      </p:sp>
      <p:sp>
        <p:nvSpPr>
          <p:cNvPr id="3" name="Content Placeholder 2"/>
          <p:cNvSpPr>
            <a:spLocks noGrp="1"/>
          </p:cNvSpPr>
          <p:nvPr>
            <p:ph idx="1"/>
          </p:nvPr>
        </p:nvSpPr>
        <p:spPr/>
        <p:txBody>
          <a:bodyPr/>
          <a:lstStyle/>
          <a:p>
            <a:r>
              <a:rPr lang="en-US" dirty="0" smtClean="0"/>
              <a:t>The City of Ridgeland in cooperation  with the Department of Environmental Quality, no later than October 31, 2011 will provide recycling facilities in public places in order to provide recycling opportunities where curbside pickup is not available and to provide these opportunities at events and public places. </a:t>
            </a:r>
            <a:endParaRPr lang="en-US" dirty="0"/>
          </a:p>
        </p:txBody>
      </p:sp>
      <p:sp>
        <p:nvSpPr>
          <p:cNvPr id="4" name="Date Placeholder 3"/>
          <p:cNvSpPr>
            <a:spLocks noGrp="1"/>
          </p:cNvSpPr>
          <p:nvPr>
            <p:ph type="dt" sz="half" idx="10"/>
          </p:nvPr>
        </p:nvSpPr>
        <p:spPr/>
        <p:txBody>
          <a:bodyPr/>
          <a:lstStyle/>
          <a:p>
            <a:fld id="{105C28A9-C04D-4DB4-8172-9E1DFEBF1D6B}"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3</a:t>
            </a:fld>
            <a:endParaRPr lang="en-US"/>
          </a:p>
        </p:txBody>
      </p:sp>
    </p:spTree>
    <p:extLst>
      <p:ext uri="{BB962C8B-B14F-4D97-AF65-F5344CB8AC3E}">
        <p14:creationId xmlns:p14="http://schemas.microsoft.com/office/powerpoint/2010/main" val="896168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Execution (How)</a:t>
            </a:r>
            <a:endParaRPr lang="en-US" dirty="0"/>
          </a:p>
        </p:txBody>
      </p:sp>
      <p:sp>
        <p:nvSpPr>
          <p:cNvPr id="3" name="Content Placeholder 2"/>
          <p:cNvSpPr>
            <a:spLocks noGrp="1"/>
          </p:cNvSpPr>
          <p:nvPr>
            <p:ph idx="1"/>
          </p:nvPr>
        </p:nvSpPr>
        <p:spPr/>
        <p:txBody>
          <a:bodyPr>
            <a:normAutofit/>
          </a:bodyPr>
          <a:lstStyle/>
          <a:p>
            <a:r>
              <a:rPr lang="en-US" dirty="0" smtClean="0"/>
              <a:t>The City of Ridgeland Public Works Department will install, construct and maintain a 30 yard recycling container, pad and signage.</a:t>
            </a:r>
          </a:p>
          <a:p>
            <a:r>
              <a:rPr lang="en-US" dirty="0" smtClean="0"/>
              <a:t>Tasks for the City of Ridgeland</a:t>
            </a:r>
          </a:p>
          <a:p>
            <a:pPr lvl="2"/>
            <a:r>
              <a:rPr lang="en-US" dirty="0" smtClean="0"/>
              <a:t>Do a cost estimate</a:t>
            </a:r>
          </a:p>
          <a:p>
            <a:pPr lvl="2"/>
            <a:r>
              <a:rPr lang="en-US" dirty="0" smtClean="0"/>
              <a:t>Conduct a site survey to see if there is enough space for facilities </a:t>
            </a:r>
          </a:p>
          <a:p>
            <a:pPr lvl="2"/>
            <a:r>
              <a:rPr lang="en-US" dirty="0" smtClean="0"/>
              <a:t>Determine if the governing body is willing to move forward with the project. </a:t>
            </a:r>
          </a:p>
          <a:p>
            <a:pPr lvl="2"/>
            <a:r>
              <a:rPr lang="en-US" dirty="0" smtClean="0"/>
              <a:t>Fund the project. </a:t>
            </a:r>
          </a:p>
          <a:p>
            <a:pPr lvl="3"/>
            <a:r>
              <a:rPr lang="en-US" dirty="0" smtClean="0"/>
              <a:t>Solid Waste Grant DEQ</a:t>
            </a:r>
          </a:p>
          <a:p>
            <a:pPr lvl="3"/>
            <a:r>
              <a:rPr lang="en-US" dirty="0" smtClean="0"/>
              <a:t>Keep America Beautiful</a:t>
            </a:r>
          </a:p>
          <a:p>
            <a:pPr lvl="2"/>
            <a:r>
              <a:rPr lang="en-US" dirty="0" smtClean="0"/>
              <a:t>Once grant is approved by MDEQ get approval from </a:t>
            </a:r>
            <a:r>
              <a:rPr lang="en-US" smtClean="0"/>
              <a:t>the Governing Body </a:t>
            </a:r>
            <a:r>
              <a:rPr lang="en-US" dirty="0" smtClean="0"/>
              <a:t>of the Grant Agreement</a:t>
            </a:r>
          </a:p>
          <a:p>
            <a:pPr marL="914400" lvl="2" indent="0">
              <a:buNone/>
            </a:pPr>
            <a:endParaRPr lang="en-US" dirty="0" smtClean="0"/>
          </a:p>
        </p:txBody>
      </p:sp>
      <p:sp>
        <p:nvSpPr>
          <p:cNvPr id="4" name="Date Placeholder 3"/>
          <p:cNvSpPr>
            <a:spLocks noGrp="1"/>
          </p:cNvSpPr>
          <p:nvPr>
            <p:ph type="dt" sz="half" idx="10"/>
          </p:nvPr>
        </p:nvSpPr>
        <p:spPr/>
        <p:txBody>
          <a:bodyPr/>
          <a:lstStyle/>
          <a:p>
            <a:fld id="{64F7C4AF-BCB6-48ED-8285-B78BFFED42F1}"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4</a:t>
            </a:fld>
            <a:endParaRPr lang="en-US"/>
          </a:p>
        </p:txBody>
      </p:sp>
    </p:spTree>
    <p:extLst>
      <p:ext uri="{BB962C8B-B14F-4D97-AF65-F5344CB8AC3E}">
        <p14:creationId xmlns:p14="http://schemas.microsoft.com/office/powerpoint/2010/main" val="77275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Recycling Drop off Points</a:t>
            </a:r>
            <a:endParaRPr lang="en-US" dirty="0"/>
          </a:p>
        </p:txBody>
      </p:sp>
      <p:sp>
        <p:nvSpPr>
          <p:cNvPr id="3" name="Content Placeholder 2"/>
          <p:cNvSpPr>
            <a:spLocks noGrp="1"/>
          </p:cNvSpPr>
          <p:nvPr>
            <p:ph idx="1"/>
          </p:nvPr>
        </p:nvSpPr>
        <p:spPr/>
        <p:txBody>
          <a:bodyPr/>
          <a:lstStyle/>
          <a:p>
            <a:r>
              <a:rPr lang="en-US" dirty="0" smtClean="0"/>
              <a:t>Two drop off locations at Fire Stations</a:t>
            </a:r>
          </a:p>
          <a:p>
            <a:r>
              <a:rPr lang="en-US" dirty="0" smtClean="0"/>
              <a:t>Provides and additional 10-12 tons of recyclables per month</a:t>
            </a:r>
          </a:p>
          <a:p>
            <a:r>
              <a:rPr lang="en-US" dirty="0" smtClean="0"/>
              <a:t>Open the public</a:t>
            </a:r>
          </a:p>
          <a:p>
            <a:r>
              <a:rPr lang="en-US" dirty="0" smtClean="0"/>
              <a:t>Operated and maintained by the City</a:t>
            </a:r>
          </a:p>
          <a:p>
            <a:r>
              <a:rPr lang="en-US" dirty="0" smtClean="0"/>
              <a:t>Picked up twice per month at a cost of $200.00 each pickup</a:t>
            </a:r>
          </a:p>
          <a:p>
            <a:pPr marL="0" indent="0">
              <a:buNone/>
            </a:pPr>
            <a:endParaRPr lang="en-US" dirty="0"/>
          </a:p>
        </p:txBody>
      </p:sp>
      <p:sp>
        <p:nvSpPr>
          <p:cNvPr id="4" name="Date Placeholder 3"/>
          <p:cNvSpPr>
            <a:spLocks noGrp="1"/>
          </p:cNvSpPr>
          <p:nvPr>
            <p:ph type="dt" sz="half" idx="10"/>
          </p:nvPr>
        </p:nvSpPr>
        <p:spPr/>
        <p:txBody>
          <a:bodyPr/>
          <a:lstStyle/>
          <a:p>
            <a:fld id="{E7C0EFC2-3724-4EC5-A755-F504B177781D}"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5</a:t>
            </a:fld>
            <a:endParaRPr lang="en-US"/>
          </a:p>
        </p:txBody>
      </p:sp>
    </p:spTree>
    <p:extLst>
      <p:ext uri="{BB962C8B-B14F-4D97-AF65-F5344CB8AC3E}">
        <p14:creationId xmlns:p14="http://schemas.microsoft.com/office/powerpoint/2010/main" val="305854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579" y="653143"/>
            <a:ext cx="5394649" cy="2500604"/>
          </a:xfrm>
        </p:spPr>
        <p:txBody>
          <a:bodyPr/>
          <a:lstStyle/>
          <a:p>
            <a:r>
              <a:rPr lang="en-US" dirty="0" smtClean="0"/>
              <a:t>Public Drop Off Site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6205410" y="852970"/>
            <a:ext cx="6862895" cy="5147170"/>
          </a:xfrm>
        </p:spPr>
      </p:pic>
      <p:sp>
        <p:nvSpPr>
          <p:cNvPr id="3" name="Date Placeholder 2"/>
          <p:cNvSpPr>
            <a:spLocks noGrp="1"/>
          </p:cNvSpPr>
          <p:nvPr>
            <p:ph type="dt" sz="half" idx="10"/>
          </p:nvPr>
        </p:nvSpPr>
        <p:spPr/>
        <p:txBody>
          <a:bodyPr/>
          <a:lstStyle/>
          <a:p>
            <a:fld id="{DF52BF37-E22D-4C2A-8F66-0C47D04640F7}"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6</a:t>
            </a:fld>
            <a:endParaRPr lang="en-US"/>
          </a:p>
        </p:txBody>
      </p:sp>
    </p:spTree>
    <p:extLst>
      <p:ext uri="{BB962C8B-B14F-4D97-AF65-F5344CB8AC3E}">
        <p14:creationId xmlns:p14="http://schemas.microsoft.com/office/powerpoint/2010/main" val="271220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/Public Space Recycling		</a:t>
            </a:r>
            <a:endParaRPr lang="en-US" dirty="0"/>
          </a:p>
        </p:txBody>
      </p:sp>
      <p:sp>
        <p:nvSpPr>
          <p:cNvPr id="3" name="Content Placeholder 2"/>
          <p:cNvSpPr>
            <a:spLocks noGrp="1"/>
          </p:cNvSpPr>
          <p:nvPr>
            <p:ph idx="1"/>
          </p:nvPr>
        </p:nvSpPr>
        <p:spPr/>
        <p:txBody>
          <a:bodyPr>
            <a:normAutofit lnSpcReduction="10000"/>
          </a:bodyPr>
          <a:lstStyle/>
          <a:p>
            <a:r>
              <a:rPr lang="en-US" dirty="0" smtClean="0"/>
              <a:t>Special Events require a recycling plan on the permit application</a:t>
            </a:r>
          </a:p>
          <a:p>
            <a:pPr lvl="1"/>
            <a:r>
              <a:rPr lang="en-US">
                <a:hlinkClick r:id="rId2"/>
              </a:rPr>
              <a:t>http://</a:t>
            </a:r>
            <a:r>
              <a:rPr lang="en-US" smtClean="0">
                <a:hlinkClick r:id="rId2"/>
              </a:rPr>
              <a:t>www.ridgelandms.org/wp-content/uploads/Special-Events-Application-Packet-1.pdf</a:t>
            </a:r>
            <a:r>
              <a:rPr lang="en-US" smtClean="0"/>
              <a:t> </a:t>
            </a:r>
            <a:endParaRPr lang="en-US" dirty="0" smtClean="0"/>
          </a:p>
          <a:p>
            <a:r>
              <a:rPr lang="en-US" dirty="0" smtClean="0"/>
              <a:t>Ridgeland Recreation and Parks operates interactive solar powered containers at two park facilities and at the multiuse trail head</a:t>
            </a:r>
          </a:p>
          <a:p>
            <a:pPr lvl="1"/>
            <a:r>
              <a:rPr lang="en-US" dirty="0" smtClean="0"/>
              <a:t>Compactors are solar powered</a:t>
            </a:r>
          </a:p>
          <a:p>
            <a:pPr lvl="1"/>
            <a:r>
              <a:rPr lang="en-US" dirty="0" smtClean="0"/>
              <a:t>Sends email notification when time to dump</a:t>
            </a:r>
          </a:p>
          <a:p>
            <a:pPr lvl="1"/>
            <a:r>
              <a:rPr lang="en-US" dirty="0" smtClean="0"/>
              <a:t>Contains decorative art work on the sides</a:t>
            </a:r>
          </a:p>
          <a:p>
            <a:pPr lvl="1"/>
            <a:r>
              <a:rPr lang="en-US" dirty="0" smtClean="0"/>
              <a:t>Used extensively during sporting events</a:t>
            </a:r>
          </a:p>
          <a:p>
            <a:pPr lvl="1"/>
            <a:r>
              <a:rPr lang="en-US" dirty="0" smtClean="0"/>
              <a:t>Cost $8,000.00 each</a:t>
            </a:r>
          </a:p>
          <a:p>
            <a:pPr lvl="2"/>
            <a:r>
              <a:rPr lang="en-US" dirty="0" smtClean="0"/>
              <a:t>Paid for by a solid waste grant from DEQ at no cost to the City</a:t>
            </a:r>
            <a:endParaRPr lang="en-US" dirty="0"/>
          </a:p>
        </p:txBody>
      </p:sp>
      <p:sp>
        <p:nvSpPr>
          <p:cNvPr id="4" name="Date Placeholder 3"/>
          <p:cNvSpPr>
            <a:spLocks noGrp="1"/>
          </p:cNvSpPr>
          <p:nvPr>
            <p:ph type="dt" sz="half" idx="10"/>
          </p:nvPr>
        </p:nvSpPr>
        <p:spPr/>
        <p:txBody>
          <a:bodyPr/>
          <a:lstStyle/>
          <a:p>
            <a:fld id="{ADA930F7-305F-444B-8550-D82802BD6CA2}"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7</a:t>
            </a:fld>
            <a:endParaRPr lang="en-US"/>
          </a:p>
        </p:txBody>
      </p:sp>
    </p:spTree>
    <p:extLst>
      <p:ext uri="{BB962C8B-B14F-4D97-AF65-F5344CB8AC3E}">
        <p14:creationId xmlns:p14="http://schemas.microsoft.com/office/powerpoint/2010/main" val="2973824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7289" y="365125"/>
            <a:ext cx="5103845" cy="4608091"/>
          </a:xfrm>
        </p:spPr>
        <p:txBody>
          <a:bodyPr>
            <a:normAutofit/>
          </a:bodyPr>
          <a:lstStyle/>
          <a:p>
            <a:r>
              <a:rPr lang="en-US" dirty="0" smtClean="0"/>
              <a:t>Solar Powered Interactive Recycling Compactor</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860929" y="831510"/>
            <a:ext cx="6887420" cy="5165564"/>
          </a:xfrm>
        </p:spPr>
      </p:pic>
      <p:sp>
        <p:nvSpPr>
          <p:cNvPr id="3" name="Date Placeholder 2"/>
          <p:cNvSpPr>
            <a:spLocks noGrp="1"/>
          </p:cNvSpPr>
          <p:nvPr>
            <p:ph type="dt" sz="half" idx="10"/>
          </p:nvPr>
        </p:nvSpPr>
        <p:spPr/>
        <p:txBody>
          <a:bodyPr/>
          <a:lstStyle/>
          <a:p>
            <a:fld id="{E1433C2A-D3DF-4CA7-B160-9CF454FB0043}"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8</a:t>
            </a:fld>
            <a:endParaRPr lang="en-US"/>
          </a:p>
        </p:txBody>
      </p:sp>
    </p:spTree>
    <p:extLst>
      <p:ext uri="{BB962C8B-B14F-4D97-AF65-F5344CB8AC3E}">
        <p14:creationId xmlns:p14="http://schemas.microsoft.com/office/powerpoint/2010/main" val="908576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Bottle fillers and outdoor fountains</a:t>
            </a:r>
            <a:br>
              <a:rPr lang="en-US" dirty="0"/>
            </a:br>
            <a:endParaRPr lang="en-US" dirty="0"/>
          </a:p>
        </p:txBody>
      </p:sp>
      <p:sp>
        <p:nvSpPr>
          <p:cNvPr id="3" name="Content Placeholder 2"/>
          <p:cNvSpPr>
            <a:spLocks noGrp="1"/>
          </p:cNvSpPr>
          <p:nvPr>
            <p:ph idx="1"/>
          </p:nvPr>
        </p:nvSpPr>
        <p:spPr/>
        <p:txBody>
          <a:bodyPr/>
          <a:lstStyle/>
          <a:p>
            <a:r>
              <a:rPr lang="en-US" dirty="0" smtClean="0"/>
              <a:t>The City purchased five outdoor fountains and one water bottle filler</a:t>
            </a:r>
          </a:p>
          <a:p>
            <a:r>
              <a:rPr lang="en-US" dirty="0" smtClean="0"/>
              <a:t>Outdoor Fountains were placed along the multi-use trail and City Parks</a:t>
            </a:r>
          </a:p>
          <a:p>
            <a:r>
              <a:rPr lang="en-US" dirty="0" smtClean="0"/>
              <a:t>Water bottle filler was placed at a walking park</a:t>
            </a:r>
          </a:p>
          <a:p>
            <a:pPr lvl="1"/>
            <a:r>
              <a:rPr lang="en-US" dirty="0" smtClean="0"/>
              <a:t>The purpose for these fountains was to encourage re-filling of water bottles to prevent or reduce plastic water bottles from going in the landfill</a:t>
            </a:r>
          </a:p>
          <a:p>
            <a:pPr lvl="1"/>
            <a:r>
              <a:rPr lang="en-US" dirty="0" smtClean="0"/>
              <a:t>Cost is between $4,500.00 and $6,000.00 each depending on prep work</a:t>
            </a:r>
          </a:p>
          <a:p>
            <a:pPr lvl="1"/>
            <a:r>
              <a:rPr lang="en-US" dirty="0" smtClean="0"/>
              <a:t>Paid for with a solid waste grant from DEQ at no cost to the City</a:t>
            </a:r>
            <a:endParaRPr lang="en-US" dirty="0"/>
          </a:p>
        </p:txBody>
      </p:sp>
      <p:sp>
        <p:nvSpPr>
          <p:cNvPr id="4" name="Date Placeholder 3"/>
          <p:cNvSpPr>
            <a:spLocks noGrp="1"/>
          </p:cNvSpPr>
          <p:nvPr>
            <p:ph type="dt" sz="half" idx="10"/>
          </p:nvPr>
        </p:nvSpPr>
        <p:spPr/>
        <p:txBody>
          <a:bodyPr/>
          <a:lstStyle/>
          <a:p>
            <a:fld id="{B8E4FC6D-6E86-4892-B919-251155A46045}" type="datetime1">
              <a:rPr lang="en-US" smtClean="0"/>
              <a:t>5/14/2018</a:t>
            </a:fld>
            <a:endParaRPr lang="en-US"/>
          </a:p>
        </p:txBody>
      </p:sp>
      <p:sp>
        <p:nvSpPr>
          <p:cNvPr id="5" name="Slide Number Placeholder 4"/>
          <p:cNvSpPr>
            <a:spLocks noGrp="1"/>
          </p:cNvSpPr>
          <p:nvPr>
            <p:ph type="sldNum" sz="quarter" idx="12"/>
          </p:nvPr>
        </p:nvSpPr>
        <p:spPr/>
        <p:txBody>
          <a:bodyPr/>
          <a:lstStyle/>
          <a:p>
            <a:fld id="{D331B0B2-90FE-4566-B40C-E66D5A540D07}" type="slidenum">
              <a:rPr lang="en-US" smtClean="0"/>
              <a:t>9</a:t>
            </a:fld>
            <a:endParaRPr lang="en-US"/>
          </a:p>
        </p:txBody>
      </p:sp>
    </p:spTree>
    <p:extLst>
      <p:ext uri="{BB962C8B-B14F-4D97-AF65-F5344CB8AC3E}">
        <p14:creationId xmlns:p14="http://schemas.microsoft.com/office/powerpoint/2010/main" val="371849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504</Words>
  <Application>Microsoft Office PowerPoint</Application>
  <PresentationFormat>Widescreen</PresentationFormat>
  <Paragraphs>108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City of Ridgeland Public Space and Special Event Recycling Programs Informational Brief </vt:lpstr>
      <vt:lpstr> Programs </vt:lpstr>
      <vt:lpstr>Mission (who, when, what, where and why)</vt:lpstr>
      <vt:lpstr>Execution (How)</vt:lpstr>
      <vt:lpstr>Recycling Drop off Points</vt:lpstr>
      <vt:lpstr>Public Drop Off Site</vt:lpstr>
      <vt:lpstr>Event /Public Space Recycling  </vt:lpstr>
      <vt:lpstr>Solar Powered Interactive Recycling Compactor</vt:lpstr>
      <vt:lpstr>Water Bottle fillers and outdoor fountains </vt:lpstr>
      <vt:lpstr>Water Bottle Fillers</vt:lpstr>
      <vt:lpstr>Community Out Reach </vt:lpstr>
      <vt:lpstr>City Publication</vt:lpstr>
      <vt:lpstr>Funding</vt:lpstr>
      <vt:lpstr>The End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Ridgeland Environmental Management Plan (EMP)</dc:title>
  <dc:creator>Mike McCollum</dc:creator>
  <cp:lastModifiedBy>Mike McCollum</cp:lastModifiedBy>
  <cp:revision>42</cp:revision>
  <dcterms:created xsi:type="dcterms:W3CDTF">2018-04-06T15:15:58Z</dcterms:created>
  <dcterms:modified xsi:type="dcterms:W3CDTF">2018-05-14T15:50:46Z</dcterms:modified>
</cp:coreProperties>
</file>